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71" r:id="rId14"/>
    <p:sldId id="269" r:id="rId15"/>
    <p:sldId id="270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0A070-E313-4042-BB6C-7FC4C10B6CE6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40BF-BF3A-4F6E-BA6E-FC6741ED25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04800" y="304800"/>
          <a:ext cx="8229600" cy="644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617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Connect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 to a NETCONF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Retrieve the running configuration</a:t>
                      </a:r>
                      <a:r>
                        <a:rPr lang="en-US" baseline="0" dirty="0" smtClean="0"/>
                        <a:t> and state information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Get-</a:t>
                      </a:r>
                      <a:r>
                        <a:rPr lang="en-US" dirty="0" err="1" smtClean="0"/>
                        <a:t>Config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Retrieve all</a:t>
                      </a:r>
                      <a:r>
                        <a:rPr lang="en-US" baseline="0" dirty="0" smtClean="0"/>
                        <a:t> or a portion of a</a:t>
                      </a:r>
                      <a:r>
                        <a:rPr lang="en-US" dirty="0" smtClean="0"/>
                        <a:t> configuration</a:t>
                      </a:r>
                      <a:r>
                        <a:rPr lang="en-US" baseline="0" dirty="0" smtClean="0"/>
                        <a:t> data store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Edit-</a:t>
                      </a:r>
                      <a:r>
                        <a:rPr lang="en-US" dirty="0" err="1" smtClean="0"/>
                        <a:t>Config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Loads all or part of a specified</a:t>
                      </a:r>
                      <a:r>
                        <a:rPr lang="en-US" baseline="0" dirty="0" smtClean="0"/>
                        <a:t>  configuration to the specified target configuration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Copy-</a:t>
                      </a:r>
                      <a:r>
                        <a:rPr lang="en-US" dirty="0" err="1" smtClean="0"/>
                        <a:t>Config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Create or replace am entire target  configuration data store with in complete source configuration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Delete-</a:t>
                      </a:r>
                      <a:r>
                        <a:rPr lang="en-US" dirty="0" err="1" smtClean="0"/>
                        <a:t>Config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Delete the contents of a configuration data store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Lock a configuration data store for exclusive edits by a client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Release the lock on a configuration data store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Get-schema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 retrieve a schema from the NETCONF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Commit</a:t>
                      </a:r>
                      <a:r>
                        <a:rPr lang="en-US" baseline="0" dirty="0" smtClean="0"/>
                        <a:t> the candidate configuration as the device’s new current configuration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Close-session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Gracefully terminate a NETCONF</a:t>
                      </a:r>
                      <a:r>
                        <a:rPr lang="en-US" baseline="0" dirty="0" smtClean="0"/>
                        <a:t> Session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Kill-session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Forcefully terminate a NETCONF</a:t>
                      </a:r>
                      <a:r>
                        <a:rPr lang="en-US" baseline="0" dirty="0" smtClean="0"/>
                        <a:t> Session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YANG MODULE EXAMPLE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40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Yang Node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Node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Leaf</a:t>
                      </a:r>
                      <a:r>
                        <a:rPr lang="en-US" baseline="0" dirty="0" smtClean="0"/>
                        <a:t>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Contains</a:t>
                      </a:r>
                      <a:r>
                        <a:rPr lang="en-US" baseline="0" dirty="0" smtClean="0"/>
                        <a:t> data structure like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 or string. It has one value of a particular type and no child nodes.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Leaf-List</a:t>
                      </a:r>
                      <a:r>
                        <a:rPr lang="en-US" baseline="0" dirty="0" smtClean="0"/>
                        <a:t>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  a sequence</a:t>
                      </a:r>
                      <a:r>
                        <a:rPr lang="en-US" baseline="0" dirty="0" smtClean="0"/>
                        <a:t> of leaf nodes with exactly one value of a particular type per leaf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 to group related nodes in a sub tree. A container has</a:t>
                      </a:r>
                      <a:r>
                        <a:rPr lang="en-US" baseline="0" dirty="0" smtClean="0"/>
                        <a:t> any number of  child nodes of any type(leafs ,lists and containers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List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Defines a sequence of list entries. Each entry  is like</a:t>
                      </a:r>
                      <a:r>
                        <a:rPr lang="en-US" baseline="0" dirty="0" smtClean="0"/>
                        <a:t> a structure or a record instance and uniquely identified </a:t>
                      </a:r>
                      <a:r>
                        <a:rPr lang="en-US" baseline="0" dirty="0" err="1" smtClean="0"/>
                        <a:t>bt</a:t>
                      </a:r>
                      <a:r>
                        <a:rPr lang="en-US" baseline="0" dirty="0" smtClean="0"/>
                        <a:t>=y the values of its key leafs.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HAProxy YANG Module</a:t>
            </a:r>
            <a:endParaRPr lang="en-US" dirty="0"/>
          </a:p>
        </p:txBody>
      </p:sp>
      <p:pic>
        <p:nvPicPr>
          <p:cNvPr id="1026" name="Picture 2" descr="C:\Users\Manager\Desktop\IOT PPT\IMG_20200923_09295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87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IOT Systems Management with NETCONF-YANG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8213"/>
          <a:stretch>
            <a:fillRect/>
          </a:stretch>
        </p:blipFill>
        <p:spPr bwMode="auto">
          <a:xfrm>
            <a:off x="0" y="17526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IOT Device </a:t>
            </a:r>
            <a:r>
              <a:rPr lang="en-US" smtClean="0"/>
              <a:t>Management with NETCONF</a:t>
            </a:r>
            <a:endParaRPr lang="en-US" dirty="0"/>
          </a:p>
        </p:txBody>
      </p:sp>
      <p:pic>
        <p:nvPicPr>
          <p:cNvPr id="2050" name="Picture 2" descr="C:\Users\Manager\Downloads\IMG_20200921_14110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381999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Netopeer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Netopeer-server</a:t>
            </a:r>
          </a:p>
          <a:p>
            <a:r>
              <a:rPr lang="en-US" dirty="0" smtClean="0"/>
              <a:t>Netopeer-agent</a:t>
            </a:r>
          </a:p>
          <a:p>
            <a:r>
              <a:rPr lang="en-US" dirty="0" smtClean="0"/>
              <a:t>Netopeer-</a:t>
            </a:r>
            <a:r>
              <a:rPr lang="en-US" dirty="0" err="1" smtClean="0"/>
              <a:t>cli</a:t>
            </a:r>
            <a:endParaRPr lang="en-US" dirty="0" smtClean="0"/>
          </a:p>
          <a:p>
            <a:r>
              <a:rPr lang="en-US" dirty="0" smtClean="0"/>
              <a:t>Netopeer-manager</a:t>
            </a:r>
          </a:p>
          <a:p>
            <a:r>
              <a:rPr lang="en-US" dirty="0" smtClean="0"/>
              <a:t>Netopeer-</a:t>
            </a:r>
            <a:r>
              <a:rPr lang="en-US" dirty="0" err="1" smtClean="0"/>
              <a:t>configurator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Steps for </a:t>
            </a:r>
            <a:r>
              <a:rPr lang="en-US" dirty="0" err="1" smtClean="0"/>
              <a:t>IoT</a:t>
            </a:r>
            <a:r>
              <a:rPr lang="en-US" dirty="0" smtClean="0"/>
              <a:t> device Management with NETCONF-YANG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Create a YANG model of the system that defines the configuration and state data of the system.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Compile the YANG model with the ‘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Inctool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’ which comes with Libnetconf. Libnetconf provides a framework called Transaction API(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TRANSapi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 that provides a mechanism  of reflecting the changes  in the configuration file in the actual device.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Fill in the IOT  device  management  code in the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TransAPI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module. This  file includes configuration call backs,RPC callbacks and state data callbacks.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Build the  callbacks  C file to generate  the library file(.so)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Load the YANG module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operator can now connect from the management system to the Netopeer server using Netopeer CLI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Operator can issue NETCONF commands from the </a:t>
            </a:r>
            <a:r>
              <a:rPr lang="en-US" sz="1800" smtClean="0">
                <a:latin typeface="Times New Roman" pitchFamily="18" charset="0"/>
                <a:cs typeface="Times New Roman" pitchFamily="18" charset="0"/>
              </a:rPr>
              <a:t>Netopeer CLI.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838200"/>
            <a:ext cx="8305800" cy="519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Need for </a:t>
            </a:r>
            <a:r>
              <a:rPr lang="en-US" dirty="0" err="1" smtClean="0">
                <a:solidFill>
                  <a:srgbClr val="FF0000"/>
                </a:solidFill>
              </a:rPr>
              <a:t>Iot</a:t>
            </a:r>
            <a:r>
              <a:rPr lang="en-US" dirty="0" smtClean="0">
                <a:solidFill>
                  <a:srgbClr val="FF0000"/>
                </a:solidFill>
              </a:rPr>
              <a:t> Systems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-61" t="21391"/>
          <a:stretch>
            <a:fillRect/>
          </a:stretch>
        </p:blipFill>
        <p:spPr bwMode="auto">
          <a:xfrm>
            <a:off x="685800" y="1676400"/>
            <a:ext cx="7924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Simple Network Management Protocol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229600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Limitations of SNMP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 Operator Requirements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NETCONF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NETCONF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YANG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95400"/>
            <a:ext cx="8915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394</Words>
  <Application>Microsoft Office PowerPoint</Application>
  <PresentationFormat>On-screen Show (4:3)</PresentationFormat>
  <Paragraphs>67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Need for Iot Systems </vt:lpstr>
      <vt:lpstr>Simple Network Management Protocol</vt:lpstr>
      <vt:lpstr>Limitations of SNMP</vt:lpstr>
      <vt:lpstr>Network  Operator Requirements</vt:lpstr>
      <vt:lpstr>NETCONF</vt:lpstr>
      <vt:lpstr>NETCONF</vt:lpstr>
      <vt:lpstr>YANG</vt:lpstr>
      <vt:lpstr>Slide 10</vt:lpstr>
      <vt:lpstr>YANG MODULE EXAMPLE</vt:lpstr>
      <vt:lpstr>Yang Node Types</vt:lpstr>
      <vt:lpstr>HAProxy YANG Module</vt:lpstr>
      <vt:lpstr>IOT Systems Management with NETCONF-YANG</vt:lpstr>
      <vt:lpstr>IOT Device Management with NETCONF</vt:lpstr>
      <vt:lpstr>Netopeer tools</vt:lpstr>
      <vt:lpstr>Steps for IoT device Management with NETCONF-YANG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Manager</dc:creator>
  <cp:lastModifiedBy>Manager</cp:lastModifiedBy>
  <cp:revision>12</cp:revision>
  <dcterms:created xsi:type="dcterms:W3CDTF">2020-09-18T05:05:09Z</dcterms:created>
  <dcterms:modified xsi:type="dcterms:W3CDTF">2020-09-25T05:21:46Z</dcterms:modified>
</cp:coreProperties>
</file>